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2"/>
  </p:notesMasterIdLst>
  <p:sldIdLst>
    <p:sldId id="322" r:id="rId2"/>
    <p:sldId id="320" r:id="rId3"/>
    <p:sldId id="348" r:id="rId4"/>
    <p:sldId id="349" r:id="rId5"/>
    <p:sldId id="326" r:id="rId6"/>
    <p:sldId id="325" r:id="rId7"/>
    <p:sldId id="327" r:id="rId8"/>
    <p:sldId id="328" r:id="rId9"/>
    <p:sldId id="350" r:id="rId10"/>
    <p:sldId id="330" r:id="rId11"/>
  </p:sldIdLst>
  <p:sldSz cx="6858000" cy="5143500"/>
  <p:notesSz cx="6858000" cy="9144000"/>
  <p:embeddedFontLst>
    <p:embeddedFont>
      <p:font typeface="Montserrat" panose="020B0604020202020204" charset="0"/>
      <p:regular r:id="rId13"/>
      <p:bold r:id="rId14"/>
      <p:italic r:id="rId15"/>
      <p:boldItalic r:id="rId16"/>
    </p:embeddedFont>
    <p:embeddedFont>
      <p:font typeface="Kalam" panose="020B0604020202020204" charset="0"/>
      <p:regular r:id="rId17"/>
      <p:bold r:id="rId18"/>
    </p:embeddedFont>
  </p:embeddedFontLst>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B036"/>
    <a:srgbClr val="B7D574"/>
    <a:srgbClr val="000000"/>
    <a:srgbClr val="FFAB40"/>
    <a:srgbClr val="17479D"/>
    <a:srgbClr val="3B64AC"/>
    <a:srgbClr val="F7446B"/>
    <a:srgbClr val="7EA131"/>
    <a:srgbClr val="F95D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94615"/>
  </p:normalViewPr>
  <p:slideViewPr>
    <p:cSldViewPr snapToGrid="0">
      <p:cViewPr varScale="1">
        <p:scale>
          <a:sx n="100" d="100"/>
          <a:sy n="100" d="100"/>
        </p:scale>
        <p:origin x="10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94631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60778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477099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8AB036"/>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49E41DF2-1E9F-D04D-8A83-C875B540223D}"/>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52144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14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Freeform 1">
            <a:extLst>
              <a:ext uri="{FF2B5EF4-FFF2-40B4-BE49-F238E27FC236}">
                <a16:creationId xmlns:a16="http://schemas.microsoft.com/office/drawing/2014/main" id="{2C080760-F4F7-D142-855D-324916935CAA}"/>
              </a:ext>
            </a:extLst>
          </p:cNvPr>
          <p:cNvSpPr>
            <a:spLocks/>
          </p:cNvSpPr>
          <p:nvPr userDrawn="1"/>
        </p:nvSpPr>
        <p:spPr bwMode="auto">
          <a:xfrm rot="10800000">
            <a:off x="0" y="7859"/>
            <a:ext cx="6858000" cy="5127782"/>
          </a:xfrm>
          <a:custGeom>
            <a:avLst/>
            <a:gdLst>
              <a:gd name="connsiteX0" fmla="*/ 1737096 w 6816037"/>
              <a:gd name="connsiteY0" fmla="*/ 4925030 h 5127782"/>
              <a:gd name="connsiteX1" fmla="*/ 3404260 w 6816037"/>
              <a:gd name="connsiteY1" fmla="*/ 4874662 h 5127782"/>
              <a:gd name="connsiteX2" fmla="*/ 6409878 w 6816037"/>
              <a:gd name="connsiteY2" fmla="*/ 4706888 h 5127782"/>
              <a:gd name="connsiteX3" fmla="*/ 6612951 w 6816037"/>
              <a:gd name="connsiteY3" fmla="*/ 2586147 h 5127782"/>
              <a:gd name="connsiteX4" fmla="*/ 6264642 w 6816037"/>
              <a:gd name="connsiteY4" fmla="*/ 408852 h 5127782"/>
              <a:gd name="connsiteX5" fmla="*/ 3415828 w 6816037"/>
              <a:gd name="connsiteY5" fmla="*/ 242020 h 5127782"/>
              <a:gd name="connsiteX6" fmla="*/ 539380 w 6816037"/>
              <a:gd name="connsiteY6" fmla="*/ 416864 h 5127782"/>
              <a:gd name="connsiteX7" fmla="*/ 188500 w 6816037"/>
              <a:gd name="connsiteY7" fmla="*/ 2718575 h 5127782"/>
              <a:gd name="connsiteX8" fmla="*/ 541308 w 6816037"/>
              <a:gd name="connsiteY8" fmla="*/ 4755901 h 5127782"/>
              <a:gd name="connsiteX9" fmla="*/ 1737096 w 6816037"/>
              <a:gd name="connsiteY9" fmla="*/ 4925030 h 5127782"/>
              <a:gd name="connsiteX10" fmla="*/ 2784545 w 6816037"/>
              <a:gd name="connsiteY10" fmla="*/ 5126298 h 5127782"/>
              <a:gd name="connsiteX11" fmla="*/ 2621810 w 6816037"/>
              <a:gd name="connsiteY11" fmla="*/ 4967389 h 5127782"/>
              <a:gd name="connsiteX12" fmla="*/ 2293940 w 6816037"/>
              <a:gd name="connsiteY12" fmla="*/ 5001743 h 5127782"/>
              <a:gd name="connsiteX13" fmla="*/ 2030145 w 6816037"/>
              <a:gd name="connsiteY13" fmla="*/ 4993539 h 5127782"/>
              <a:gd name="connsiteX14" fmla="*/ 1809293 w 6816037"/>
              <a:gd name="connsiteY14" fmla="*/ 5050968 h 5127782"/>
              <a:gd name="connsiteX15" fmla="*/ 1715227 w 6816037"/>
              <a:gd name="connsiteY15" fmla="*/ 5068402 h 5127782"/>
              <a:gd name="connsiteX16" fmla="*/ 1600711 w 6816037"/>
              <a:gd name="connsiteY16" fmla="*/ 5001743 h 5127782"/>
              <a:gd name="connsiteX17" fmla="*/ 1303516 w 6816037"/>
              <a:gd name="connsiteY17" fmla="*/ 5001743 h 5127782"/>
              <a:gd name="connsiteX18" fmla="*/ 1036994 w 6816037"/>
              <a:gd name="connsiteY18" fmla="*/ 4993539 h 5127782"/>
              <a:gd name="connsiteX19" fmla="*/ 802509 w 6816037"/>
              <a:gd name="connsiteY19" fmla="*/ 5034047 h 5127782"/>
              <a:gd name="connsiteX20" fmla="*/ 600062 w 6816037"/>
              <a:gd name="connsiteY20" fmla="*/ 4915600 h 5127782"/>
              <a:gd name="connsiteX21" fmla="*/ 383981 w 6816037"/>
              <a:gd name="connsiteY21" fmla="*/ 4797153 h 5127782"/>
              <a:gd name="connsiteX22" fmla="*/ 266739 w 6816037"/>
              <a:gd name="connsiteY22" fmla="*/ 4594614 h 5127782"/>
              <a:gd name="connsiteX23" fmla="*/ 216298 w 6816037"/>
              <a:gd name="connsiteY23" fmla="*/ 4322853 h 5127782"/>
              <a:gd name="connsiteX24" fmla="*/ 150178 w 6816037"/>
              <a:gd name="connsiteY24" fmla="*/ 3950591 h 5127782"/>
              <a:gd name="connsiteX25" fmla="*/ 124958 w 6816037"/>
              <a:gd name="connsiteY25" fmla="*/ 3638322 h 5127782"/>
              <a:gd name="connsiteX26" fmla="*/ 99055 w 6816037"/>
              <a:gd name="connsiteY26" fmla="*/ 3294775 h 5127782"/>
              <a:gd name="connsiteX27" fmla="*/ 146089 w 6816037"/>
              <a:gd name="connsiteY27" fmla="*/ 2971226 h 5127782"/>
              <a:gd name="connsiteX28" fmla="*/ 112688 w 6816037"/>
              <a:gd name="connsiteY28" fmla="*/ 2563584 h 5127782"/>
              <a:gd name="connsiteX29" fmla="*/ 99055 w 6816037"/>
              <a:gd name="connsiteY29" fmla="*/ 2061082 h 5127782"/>
              <a:gd name="connsiteX30" fmla="*/ 127003 w 6816037"/>
              <a:gd name="connsiteY30" fmla="*/ 1720611 h 5127782"/>
              <a:gd name="connsiteX31" fmla="*/ 150179 w 6816037"/>
              <a:gd name="connsiteY31" fmla="*/ 1329890 h 5127782"/>
              <a:gd name="connsiteX32" fmla="*/ 183579 w 6816037"/>
              <a:gd name="connsiteY32" fmla="*/ 1087869 h 5127782"/>
              <a:gd name="connsiteX33" fmla="*/ 286507 w 6816037"/>
              <a:gd name="connsiteY33" fmla="*/ 648436 h 5127782"/>
              <a:gd name="connsiteX34" fmla="*/ 450101 w 6816037"/>
              <a:gd name="connsiteY34" fmla="*/ 302325 h 5127782"/>
              <a:gd name="connsiteX35" fmla="*/ 680496 w 6816037"/>
              <a:gd name="connsiteY35" fmla="*/ 230026 h 5127782"/>
              <a:gd name="connsiteX36" fmla="*/ 696174 w 6816037"/>
              <a:gd name="connsiteY36" fmla="*/ 157727 h 5127782"/>
              <a:gd name="connsiteX37" fmla="*/ 696174 w 6816037"/>
              <a:gd name="connsiteY37" fmla="*/ 154138 h 5127782"/>
              <a:gd name="connsiteX38" fmla="*/ 1011774 w 6816037"/>
              <a:gd name="connsiteY38" fmla="*/ 160291 h 5127782"/>
              <a:gd name="connsiteX39" fmla="*/ 1274887 w 6816037"/>
              <a:gd name="connsiteY39" fmla="*/ 111579 h 5127782"/>
              <a:gd name="connsiteX40" fmla="*/ 1534592 w 6816037"/>
              <a:gd name="connsiteY40" fmla="*/ 151574 h 5127782"/>
              <a:gd name="connsiteX41" fmla="*/ 1542090 w 6816037"/>
              <a:gd name="connsiteY41" fmla="*/ 148498 h 5127782"/>
              <a:gd name="connsiteX42" fmla="*/ 2004925 w 6816037"/>
              <a:gd name="connsiteY42" fmla="*/ 160291 h 5127782"/>
              <a:gd name="connsiteX43" fmla="*/ 2261222 w 6816037"/>
              <a:gd name="connsiteY43" fmla="*/ 189518 h 5127782"/>
              <a:gd name="connsiteX44" fmla="*/ 2533197 w 6816037"/>
              <a:gd name="connsiteY44" fmla="*/ 157727 h 5127782"/>
              <a:gd name="connsiteX45" fmla="*/ 2774498 w 6816037"/>
              <a:gd name="connsiteY45" fmla="*/ 200799 h 5127782"/>
              <a:gd name="connsiteX46" fmla="*/ 3074420 w 6816037"/>
              <a:gd name="connsiteY46" fmla="*/ 140294 h 5127782"/>
              <a:gd name="connsiteX47" fmla="*/ 3388656 w 6816037"/>
              <a:gd name="connsiteY47" fmla="*/ 145934 h 5127782"/>
              <a:gd name="connsiteX48" fmla="*/ 3642909 w 6816037"/>
              <a:gd name="connsiteY48" fmla="*/ 174648 h 5127782"/>
              <a:gd name="connsiteX49" fmla="*/ 3914884 w 6816037"/>
              <a:gd name="connsiteY49" fmla="*/ 140294 h 5127782"/>
              <a:gd name="connsiteX50" fmla="*/ 4158911 w 6816037"/>
              <a:gd name="connsiteY50" fmla="*/ 183365 h 5127782"/>
              <a:gd name="connsiteX51" fmla="*/ 4491552 w 6816037"/>
              <a:gd name="connsiteY51" fmla="*/ 157727 h 5127782"/>
              <a:gd name="connsiteX52" fmla="*/ 4890312 w 6816037"/>
              <a:gd name="connsiteY52" fmla="*/ 143370 h 5127782"/>
              <a:gd name="connsiteX53" fmla="*/ 5162287 w 6816037"/>
              <a:gd name="connsiteY53" fmla="*/ 177725 h 5127782"/>
              <a:gd name="connsiteX54" fmla="*/ 5487430 w 6816037"/>
              <a:gd name="connsiteY54" fmla="*/ 145934 h 5127782"/>
              <a:gd name="connsiteX55" fmla="*/ 5753952 w 6816037"/>
              <a:gd name="connsiteY55" fmla="*/ 151574 h 5127782"/>
              <a:gd name="connsiteX56" fmla="*/ 6002751 w 6816037"/>
              <a:gd name="connsiteY56" fmla="*/ 137217 h 5127782"/>
              <a:gd name="connsiteX57" fmla="*/ 6211333 w 6816037"/>
              <a:gd name="connsiteY57" fmla="*/ 250024 h 5127782"/>
              <a:gd name="connsiteX58" fmla="*/ 6214059 w 6816037"/>
              <a:gd name="connsiteY58" fmla="*/ 252587 h 5127782"/>
              <a:gd name="connsiteX59" fmla="*/ 6427413 w 6816037"/>
              <a:gd name="connsiteY59" fmla="*/ 371034 h 5127782"/>
              <a:gd name="connsiteX60" fmla="*/ 6541247 w 6816037"/>
              <a:gd name="connsiteY60" fmla="*/ 573573 h 5127782"/>
              <a:gd name="connsiteX61" fmla="*/ 6592370 w 6816037"/>
              <a:gd name="connsiteY61" fmla="*/ 844822 h 5127782"/>
              <a:gd name="connsiteX62" fmla="*/ 6658490 w 6816037"/>
              <a:gd name="connsiteY62" fmla="*/ 1217596 h 5127782"/>
              <a:gd name="connsiteX63" fmla="*/ 6683710 w 6816037"/>
              <a:gd name="connsiteY63" fmla="*/ 1532429 h 5127782"/>
              <a:gd name="connsiteX64" fmla="*/ 6709613 w 6816037"/>
              <a:gd name="connsiteY64" fmla="*/ 1873413 h 5127782"/>
              <a:gd name="connsiteX65" fmla="*/ 6676212 w 6816037"/>
              <a:gd name="connsiteY65" fmla="*/ 2179529 h 5127782"/>
              <a:gd name="connsiteX66" fmla="*/ 6695980 w 6816037"/>
              <a:gd name="connsiteY66" fmla="*/ 2604604 h 5127782"/>
              <a:gd name="connsiteX67" fmla="*/ 6709613 w 6816037"/>
              <a:gd name="connsiteY67" fmla="*/ 3107106 h 5127782"/>
              <a:gd name="connsiteX68" fmla="*/ 6681665 w 6816037"/>
              <a:gd name="connsiteY68" fmla="*/ 3450653 h 5127782"/>
              <a:gd name="connsiteX69" fmla="*/ 6706886 w 6816037"/>
              <a:gd name="connsiteY69" fmla="*/ 3863423 h 5127782"/>
              <a:gd name="connsiteX70" fmla="*/ 6658490 w 6816037"/>
              <a:gd name="connsiteY70" fmla="*/ 4175692 h 5127782"/>
              <a:gd name="connsiteX71" fmla="*/ 6549427 w 6816037"/>
              <a:gd name="connsiteY71" fmla="*/ 4542313 h 5127782"/>
              <a:gd name="connsiteX72" fmla="*/ 6358567 w 6816037"/>
              <a:gd name="connsiteY72" fmla="*/ 4865863 h 5127782"/>
              <a:gd name="connsiteX73" fmla="*/ 6127491 w 6816037"/>
              <a:gd name="connsiteY73" fmla="*/ 4941238 h 5127782"/>
              <a:gd name="connsiteX74" fmla="*/ 5957081 w 6816037"/>
              <a:gd name="connsiteY74" fmla="*/ 5091476 h 5127782"/>
              <a:gd name="connsiteX75" fmla="*/ 5779172 w 6816037"/>
              <a:gd name="connsiteY75" fmla="*/ 4984310 h 5127782"/>
              <a:gd name="connsiteX76" fmla="*/ 5522875 w 6816037"/>
              <a:gd name="connsiteY76" fmla="*/ 4955595 h 5127782"/>
              <a:gd name="connsiteX77" fmla="*/ 5250900 w 6816037"/>
              <a:gd name="connsiteY77" fmla="*/ 4987899 h 5127782"/>
              <a:gd name="connsiteX78" fmla="*/ 5006873 w 6816037"/>
              <a:gd name="connsiteY78" fmla="*/ 4947391 h 5127782"/>
              <a:gd name="connsiteX79" fmla="*/ 4710359 w 6816037"/>
              <a:gd name="connsiteY79" fmla="*/ 5004820 h 5127782"/>
              <a:gd name="connsiteX80" fmla="*/ 4394759 w 6816037"/>
              <a:gd name="connsiteY80" fmla="*/ 4998667 h 5127782"/>
              <a:gd name="connsiteX81" fmla="*/ 4138462 w 6816037"/>
              <a:gd name="connsiteY81" fmla="*/ 4969952 h 5127782"/>
              <a:gd name="connsiteX82" fmla="*/ 3868532 w 6816037"/>
              <a:gd name="connsiteY82" fmla="*/ 5004820 h 5127782"/>
              <a:gd name="connsiteX83" fmla="*/ 3625186 w 6816037"/>
              <a:gd name="connsiteY83" fmla="*/ 4961748 h 5127782"/>
              <a:gd name="connsiteX84" fmla="*/ 3289818 w 6816037"/>
              <a:gd name="connsiteY84" fmla="*/ 4987899 h 5127782"/>
              <a:gd name="connsiteX85" fmla="*/ 2893785 w 6816037"/>
              <a:gd name="connsiteY85" fmla="*/ 5001743 h 5127782"/>
              <a:gd name="connsiteX86" fmla="*/ 2784545 w 6816037"/>
              <a:gd name="connsiteY86" fmla="*/ 5126298 h 5127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816037" h="5127782">
                <a:moveTo>
                  <a:pt x="1737096" y="4925030"/>
                </a:moveTo>
                <a:cubicBezTo>
                  <a:pt x="2286552" y="4920140"/>
                  <a:pt x="2914570" y="4878668"/>
                  <a:pt x="3404260" y="4874662"/>
                </a:cubicBezTo>
                <a:cubicBezTo>
                  <a:pt x="4382355" y="4866651"/>
                  <a:pt x="6102054" y="4959492"/>
                  <a:pt x="6409878" y="4706888"/>
                </a:cubicBezTo>
                <a:cubicBezTo>
                  <a:pt x="6626447" y="4528274"/>
                  <a:pt x="6617450" y="3310026"/>
                  <a:pt x="6612951" y="2586147"/>
                </a:cubicBezTo>
                <a:cubicBezTo>
                  <a:pt x="6608453" y="1862738"/>
                  <a:pt x="6623876" y="654858"/>
                  <a:pt x="6264642" y="408852"/>
                </a:cubicBezTo>
                <a:cubicBezTo>
                  <a:pt x="5695264" y="68591"/>
                  <a:pt x="4470397" y="268412"/>
                  <a:pt x="3415828" y="242020"/>
                </a:cubicBezTo>
                <a:cubicBezTo>
                  <a:pt x="2368971" y="288205"/>
                  <a:pt x="882549" y="97810"/>
                  <a:pt x="539380" y="416864"/>
                </a:cubicBezTo>
                <a:cubicBezTo>
                  <a:pt x="139017" y="789172"/>
                  <a:pt x="188500" y="1995638"/>
                  <a:pt x="188500" y="2718575"/>
                </a:cubicBezTo>
                <a:cubicBezTo>
                  <a:pt x="188500" y="3441512"/>
                  <a:pt x="248908" y="4517906"/>
                  <a:pt x="541308" y="4755901"/>
                </a:cubicBezTo>
                <a:cubicBezTo>
                  <a:pt x="716748" y="4898226"/>
                  <a:pt x="1187641" y="4929919"/>
                  <a:pt x="1737096" y="4925030"/>
                </a:cubicBezTo>
                <a:close/>
                <a:moveTo>
                  <a:pt x="2784545" y="5126298"/>
                </a:moveTo>
                <a:cubicBezTo>
                  <a:pt x="2706802" y="5139042"/>
                  <a:pt x="2620106" y="5068338"/>
                  <a:pt x="2621810" y="4967389"/>
                </a:cubicBezTo>
                <a:cubicBezTo>
                  <a:pt x="2527743" y="5108909"/>
                  <a:pt x="2336884" y="5126343"/>
                  <a:pt x="2293940" y="5001743"/>
                </a:cubicBezTo>
                <a:cubicBezTo>
                  <a:pt x="2278944" y="5114550"/>
                  <a:pt x="2083313" y="5172491"/>
                  <a:pt x="2030145" y="4993539"/>
                </a:cubicBezTo>
                <a:cubicBezTo>
                  <a:pt x="1989247" y="5157621"/>
                  <a:pt x="1877458" y="5131984"/>
                  <a:pt x="1809293" y="5050968"/>
                </a:cubicBezTo>
                <a:cubicBezTo>
                  <a:pt x="1778620" y="5065325"/>
                  <a:pt x="1745901" y="5070965"/>
                  <a:pt x="1715227" y="5068402"/>
                </a:cubicBezTo>
                <a:cubicBezTo>
                  <a:pt x="1666149" y="5074042"/>
                  <a:pt x="1623205" y="5044815"/>
                  <a:pt x="1600711" y="5001743"/>
                </a:cubicBezTo>
                <a:cubicBezTo>
                  <a:pt x="1503918" y="5111473"/>
                  <a:pt x="1341688" y="5114550"/>
                  <a:pt x="1303516" y="5001743"/>
                </a:cubicBezTo>
                <a:cubicBezTo>
                  <a:pt x="1285111" y="5114550"/>
                  <a:pt x="1090162" y="5172491"/>
                  <a:pt x="1036994" y="4993539"/>
                </a:cubicBezTo>
                <a:cubicBezTo>
                  <a:pt x="993369" y="5169415"/>
                  <a:pt x="866584" y="5128907"/>
                  <a:pt x="802509" y="5034047"/>
                </a:cubicBezTo>
                <a:cubicBezTo>
                  <a:pt x="691402" y="5126343"/>
                  <a:pt x="574159" y="5027894"/>
                  <a:pt x="600062" y="4915600"/>
                </a:cubicBezTo>
                <a:cubicBezTo>
                  <a:pt x="482819" y="4969952"/>
                  <a:pt x="358079" y="4877656"/>
                  <a:pt x="383981" y="4797153"/>
                </a:cubicBezTo>
                <a:cubicBezTo>
                  <a:pt x="266739" y="4825868"/>
                  <a:pt x="234020" y="4718701"/>
                  <a:pt x="266739" y="4594614"/>
                </a:cubicBezTo>
                <a:cubicBezTo>
                  <a:pt x="157677" y="4594614"/>
                  <a:pt x="132456" y="4476167"/>
                  <a:pt x="216298" y="4322853"/>
                </a:cubicBezTo>
                <a:cubicBezTo>
                  <a:pt x="69063" y="4297215"/>
                  <a:pt x="38389" y="4077755"/>
                  <a:pt x="150178" y="3950591"/>
                </a:cubicBezTo>
                <a:cubicBezTo>
                  <a:pt x="45887" y="3863423"/>
                  <a:pt x="20667" y="3754205"/>
                  <a:pt x="124958" y="3638322"/>
                </a:cubicBezTo>
                <a:cubicBezTo>
                  <a:pt x="124958" y="3638322"/>
                  <a:pt x="-78171" y="3502955"/>
                  <a:pt x="99055" y="3294775"/>
                </a:cubicBezTo>
                <a:cubicBezTo>
                  <a:pt x="-37955" y="3225553"/>
                  <a:pt x="37026" y="3026091"/>
                  <a:pt x="146089" y="2971226"/>
                </a:cubicBezTo>
                <a:cubicBezTo>
                  <a:pt x="-11371" y="2925077"/>
                  <a:pt x="-42726" y="2655880"/>
                  <a:pt x="112688" y="2563584"/>
                </a:cubicBezTo>
                <a:cubicBezTo>
                  <a:pt x="-32501" y="2460007"/>
                  <a:pt x="-25003" y="2188245"/>
                  <a:pt x="99055" y="2061082"/>
                </a:cubicBezTo>
                <a:cubicBezTo>
                  <a:pt x="-67947" y="1998013"/>
                  <a:pt x="217" y="1717534"/>
                  <a:pt x="127003" y="1720611"/>
                </a:cubicBezTo>
                <a:cubicBezTo>
                  <a:pt x="15895" y="1602164"/>
                  <a:pt x="48614" y="1385268"/>
                  <a:pt x="150179" y="1329890"/>
                </a:cubicBezTo>
                <a:cubicBezTo>
                  <a:pt x="82015" y="1269385"/>
                  <a:pt x="106554" y="1124787"/>
                  <a:pt x="183579" y="1087869"/>
                </a:cubicBezTo>
                <a:cubicBezTo>
                  <a:pt x="-3191" y="787393"/>
                  <a:pt x="156995" y="605364"/>
                  <a:pt x="286507" y="648436"/>
                </a:cubicBezTo>
                <a:cubicBezTo>
                  <a:pt x="129730" y="492558"/>
                  <a:pt x="269466" y="261304"/>
                  <a:pt x="450101" y="302325"/>
                </a:cubicBezTo>
                <a:cubicBezTo>
                  <a:pt x="457599" y="93633"/>
                  <a:pt x="680496" y="114143"/>
                  <a:pt x="680496" y="230026"/>
                </a:cubicBezTo>
                <a:cubicBezTo>
                  <a:pt x="680496" y="200799"/>
                  <a:pt x="686631" y="177725"/>
                  <a:pt x="696174" y="157727"/>
                </a:cubicBezTo>
                <a:lnTo>
                  <a:pt x="696174" y="154138"/>
                </a:lnTo>
                <a:cubicBezTo>
                  <a:pt x="739117" y="10053"/>
                  <a:pt x="917707" y="30564"/>
                  <a:pt x="1011774" y="160291"/>
                </a:cubicBezTo>
                <a:cubicBezTo>
                  <a:pt x="1082664" y="30564"/>
                  <a:pt x="1180821" y="-18662"/>
                  <a:pt x="1274887" y="111579"/>
                </a:cubicBezTo>
                <a:cubicBezTo>
                  <a:pt x="1274887" y="111579"/>
                  <a:pt x="1371680" y="-61733"/>
                  <a:pt x="1534592" y="151574"/>
                </a:cubicBezTo>
                <a:cubicBezTo>
                  <a:pt x="1536637" y="148498"/>
                  <a:pt x="1539364" y="148498"/>
                  <a:pt x="1542090" y="148498"/>
                </a:cubicBezTo>
                <a:cubicBezTo>
                  <a:pt x="1608891" y="-15585"/>
                  <a:pt x="1928581" y="-85320"/>
                  <a:pt x="2004925" y="160291"/>
                </a:cubicBezTo>
                <a:cubicBezTo>
                  <a:pt x="2073089" y="30564"/>
                  <a:pt x="2167155" y="59278"/>
                  <a:pt x="2261222" y="189518"/>
                </a:cubicBezTo>
                <a:cubicBezTo>
                  <a:pt x="2261222" y="189518"/>
                  <a:pt x="2367558" y="-67886"/>
                  <a:pt x="2533197" y="157727"/>
                </a:cubicBezTo>
                <a:cubicBezTo>
                  <a:pt x="2588410" y="-15585"/>
                  <a:pt x="2733599" y="61842"/>
                  <a:pt x="2774498" y="200799"/>
                </a:cubicBezTo>
                <a:cubicBezTo>
                  <a:pt x="2794947" y="87992"/>
                  <a:pt x="2967402" y="1337"/>
                  <a:pt x="3074420" y="140294"/>
                </a:cubicBezTo>
                <a:cubicBezTo>
                  <a:pt x="3114637" y="-6868"/>
                  <a:pt x="3294590" y="13130"/>
                  <a:pt x="3388656" y="145934"/>
                </a:cubicBezTo>
                <a:cubicBezTo>
                  <a:pt x="3460229" y="13130"/>
                  <a:pt x="3552250" y="41844"/>
                  <a:pt x="3642909" y="174648"/>
                </a:cubicBezTo>
                <a:cubicBezTo>
                  <a:pt x="3642909" y="174648"/>
                  <a:pt x="3749926" y="-82756"/>
                  <a:pt x="3914884" y="140294"/>
                </a:cubicBezTo>
                <a:cubicBezTo>
                  <a:pt x="3970778" y="-30454"/>
                  <a:pt x="4115286" y="47485"/>
                  <a:pt x="4158911" y="183365"/>
                </a:cubicBezTo>
                <a:cubicBezTo>
                  <a:pt x="4194356" y="-15584"/>
                  <a:pt x="4420662" y="-36095"/>
                  <a:pt x="4491552" y="157727"/>
                </a:cubicBezTo>
                <a:cubicBezTo>
                  <a:pt x="4573349" y="41844"/>
                  <a:pt x="4783295" y="-33018"/>
                  <a:pt x="4890312" y="143370"/>
                </a:cubicBezTo>
                <a:cubicBezTo>
                  <a:pt x="4940754" y="-67886"/>
                  <a:pt x="5164332" y="15694"/>
                  <a:pt x="5162287" y="177725"/>
                </a:cubicBezTo>
                <a:cubicBezTo>
                  <a:pt x="5253627" y="35691"/>
                  <a:pt x="5444486" y="18770"/>
                  <a:pt x="5487430" y="145934"/>
                </a:cubicBezTo>
                <a:cubicBezTo>
                  <a:pt x="5505153" y="30564"/>
                  <a:pt x="5700784" y="-27378"/>
                  <a:pt x="5753952" y="151574"/>
                </a:cubicBezTo>
                <a:cubicBezTo>
                  <a:pt x="5799622" y="-39171"/>
                  <a:pt x="5947538" y="24923"/>
                  <a:pt x="6002751" y="137217"/>
                </a:cubicBezTo>
                <a:cubicBezTo>
                  <a:pt x="6112495" y="44921"/>
                  <a:pt x="6229056" y="137217"/>
                  <a:pt x="6211333" y="250024"/>
                </a:cubicBezTo>
                <a:cubicBezTo>
                  <a:pt x="6211333" y="250024"/>
                  <a:pt x="6214059" y="250024"/>
                  <a:pt x="6214059" y="252587"/>
                </a:cubicBezTo>
                <a:cubicBezTo>
                  <a:pt x="6328575" y="203876"/>
                  <a:pt x="6450589" y="290532"/>
                  <a:pt x="6427413" y="371034"/>
                </a:cubicBezTo>
                <a:cubicBezTo>
                  <a:pt x="6541247" y="342320"/>
                  <a:pt x="6576693" y="449486"/>
                  <a:pt x="6541247" y="573573"/>
                </a:cubicBezTo>
                <a:cubicBezTo>
                  <a:pt x="6650992" y="573573"/>
                  <a:pt x="6676212" y="692020"/>
                  <a:pt x="6592370" y="844822"/>
                </a:cubicBezTo>
                <a:cubicBezTo>
                  <a:pt x="6739605" y="873536"/>
                  <a:pt x="6770279" y="1090432"/>
                  <a:pt x="6658490" y="1217596"/>
                </a:cubicBezTo>
                <a:cubicBezTo>
                  <a:pt x="6762099" y="1307329"/>
                  <a:pt x="6788001" y="1413982"/>
                  <a:pt x="6683710" y="1532429"/>
                </a:cubicBezTo>
                <a:cubicBezTo>
                  <a:pt x="6683710" y="1532429"/>
                  <a:pt x="6886839" y="1665233"/>
                  <a:pt x="6709613" y="1873413"/>
                </a:cubicBezTo>
                <a:cubicBezTo>
                  <a:pt x="6846623" y="1945711"/>
                  <a:pt x="6785275" y="2127227"/>
                  <a:pt x="6676212" y="2179529"/>
                </a:cubicBezTo>
                <a:cubicBezTo>
                  <a:pt x="6836398" y="2225677"/>
                  <a:pt x="6851394" y="2514872"/>
                  <a:pt x="6695980" y="2604604"/>
                </a:cubicBezTo>
                <a:cubicBezTo>
                  <a:pt x="6858892" y="2702028"/>
                  <a:pt x="6848668" y="2974302"/>
                  <a:pt x="6709613" y="3107106"/>
                </a:cubicBezTo>
                <a:cubicBezTo>
                  <a:pt x="6876615" y="3170175"/>
                  <a:pt x="6808451" y="3453217"/>
                  <a:pt x="6681665" y="3450653"/>
                </a:cubicBezTo>
                <a:cubicBezTo>
                  <a:pt x="6792773" y="3566024"/>
                  <a:pt x="6808451" y="3809070"/>
                  <a:pt x="6706886" y="3863423"/>
                </a:cubicBezTo>
                <a:cubicBezTo>
                  <a:pt x="6775732" y="3924441"/>
                  <a:pt x="6732107" y="4140824"/>
                  <a:pt x="6658490" y="4175692"/>
                </a:cubicBezTo>
                <a:cubicBezTo>
                  <a:pt x="6820720" y="4377718"/>
                  <a:pt x="6678939" y="4585897"/>
                  <a:pt x="6549427" y="4542313"/>
                </a:cubicBezTo>
                <a:cubicBezTo>
                  <a:pt x="6681665" y="4741775"/>
                  <a:pt x="6541247" y="4929957"/>
                  <a:pt x="6358567" y="4865863"/>
                </a:cubicBezTo>
                <a:cubicBezTo>
                  <a:pt x="6350388" y="5077119"/>
                  <a:pt x="6127491" y="5054044"/>
                  <a:pt x="6127491" y="4941238"/>
                </a:cubicBezTo>
                <a:cubicBezTo>
                  <a:pt x="6132944" y="5048404"/>
                  <a:pt x="6038878" y="5100193"/>
                  <a:pt x="5957081" y="5091476"/>
                </a:cubicBezTo>
                <a:cubicBezTo>
                  <a:pt x="5893688" y="5088399"/>
                  <a:pt x="5825524" y="5048404"/>
                  <a:pt x="5779172" y="4984310"/>
                </a:cubicBezTo>
                <a:cubicBezTo>
                  <a:pt x="5708282" y="5117114"/>
                  <a:pt x="5616942" y="5085835"/>
                  <a:pt x="5522875" y="4955595"/>
                </a:cubicBezTo>
                <a:cubicBezTo>
                  <a:pt x="5522875" y="4955595"/>
                  <a:pt x="5415858" y="5212999"/>
                  <a:pt x="5250900" y="4987899"/>
                </a:cubicBezTo>
                <a:cubicBezTo>
                  <a:pt x="5195006" y="5160698"/>
                  <a:pt x="5050498" y="5082759"/>
                  <a:pt x="5006873" y="4947391"/>
                </a:cubicBezTo>
                <a:cubicBezTo>
                  <a:pt x="4987105" y="5059685"/>
                  <a:pt x="4816695" y="5146341"/>
                  <a:pt x="4710359" y="5004820"/>
                </a:cubicBezTo>
                <a:cubicBezTo>
                  <a:pt x="4667415" y="5152494"/>
                  <a:pt x="4488825" y="5131984"/>
                  <a:pt x="4394759" y="4998667"/>
                </a:cubicBezTo>
                <a:cubicBezTo>
                  <a:pt x="4323868" y="5131984"/>
                  <a:pt x="4232528" y="5102756"/>
                  <a:pt x="4138462" y="4969952"/>
                </a:cubicBezTo>
                <a:cubicBezTo>
                  <a:pt x="4138462" y="4969952"/>
                  <a:pt x="4032126" y="5227356"/>
                  <a:pt x="3868532" y="5004820"/>
                </a:cubicBezTo>
                <a:cubicBezTo>
                  <a:pt x="3813319" y="5175055"/>
                  <a:pt x="3668129" y="5100193"/>
                  <a:pt x="3625186" y="4961748"/>
                </a:cubicBezTo>
                <a:cubicBezTo>
                  <a:pt x="3589740" y="5160698"/>
                  <a:pt x="3364117" y="5183772"/>
                  <a:pt x="3289818" y="4987899"/>
                </a:cubicBezTo>
                <a:cubicBezTo>
                  <a:pt x="3208703" y="5102756"/>
                  <a:pt x="3000121" y="5178132"/>
                  <a:pt x="2893785" y="5001743"/>
                </a:cubicBezTo>
                <a:cubicBezTo>
                  <a:pt x="2874614" y="5080964"/>
                  <a:pt x="2831191" y="5118652"/>
                  <a:pt x="2784545" y="5126298"/>
                </a:cubicBezTo>
                <a:close/>
              </a:path>
            </a:pathLst>
          </a:custGeom>
          <a:solidFill>
            <a:srgbClr val="B7D574"/>
          </a:solidFill>
          <a:ln w="19050">
            <a:noFill/>
          </a:ln>
        </p:spPr>
        <p:txBody>
          <a:bodyPr vert="horz" wrap="square" lIns="91440" tIns="45720" rIns="91440" bIns="45720" numCol="1" anchor="t" anchorCtr="0" compatLnSpc="1">
            <a:prstTxWarp prst="textNoShape">
              <a:avLst/>
            </a:prstTxWarp>
            <a:noAutofit/>
          </a:bodyPr>
          <a:lstStyle/>
          <a:p>
            <a:endParaRPr lang="en-US"/>
          </a:p>
        </p:txBody>
      </p:sp>
      <p:sp>
        <p:nvSpPr>
          <p:cNvPr id="3" name="Freeform 3">
            <a:extLst>
              <a:ext uri="{FF2B5EF4-FFF2-40B4-BE49-F238E27FC236}">
                <a16:creationId xmlns:a16="http://schemas.microsoft.com/office/drawing/2014/main" id="{98212400-0E01-DA40-A2E2-B199DA8B6BD6}"/>
              </a:ext>
            </a:extLst>
          </p:cNvPr>
          <p:cNvSpPr>
            <a:spLocks/>
          </p:cNvSpPr>
          <p:nvPr userDrawn="1"/>
        </p:nvSpPr>
        <p:spPr bwMode="auto">
          <a:xfrm rot="10800000">
            <a:off x="282691" y="264616"/>
            <a:ext cx="6292616" cy="461426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19050">
            <a:solidFill>
              <a:srgbClr val="00B050"/>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0DA96EDF-9D82-5348-AC92-99676A69DFB4}"/>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70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9.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13.jpe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9.xml"/><Relationship Id="rId1" Type="http://schemas.openxmlformats.org/officeDocument/2006/relationships/tags" Target="../tags/tag5.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734439"/>
            <a:ext cx="6119826" cy="1578894"/>
          </a:xfrm>
          <a:prstGeom prst="rect">
            <a:avLst/>
          </a:prstGeom>
          <a:noFill/>
        </p:spPr>
        <p:txBody>
          <a:bodyPr wrap="square" rtlCol="0">
            <a:spAutoFit/>
          </a:bodyPr>
          <a:lstStyle/>
          <a:p>
            <a:pPr marL="342900" lvl="0" indent="-342900" algn="just">
              <a:lnSpc>
                <a:spcPct val="150000"/>
              </a:lnSpc>
              <a:buAutoNum type="arabicPeriod"/>
            </a:pPr>
            <a:r>
              <a:rPr lang="vi-VN" sz="1600" dirty="0">
                <a:latin typeface="UTM Avo" panose="02040603050506020204" pitchFamily="18" charset="0"/>
              </a:rPr>
              <a:t>Nói tiếp lời của chữ A để cảm ơn các bạn chữ:</a:t>
            </a:r>
          </a:p>
          <a:p>
            <a:pPr lvl="0" algn="just"/>
            <a:endParaRPr lang="vi-VN" sz="400" dirty="0">
              <a:latin typeface="UTM Avo" panose="02040603050506020204" pitchFamily="18" charset="0"/>
            </a:endParaRPr>
          </a:p>
          <a:p>
            <a:pPr lvl="0" algn="just">
              <a:lnSpc>
                <a:spcPct val="150000"/>
              </a:lnSpc>
            </a:pPr>
            <a:r>
              <a:rPr lang="vi-VN" sz="1600" dirty="0">
                <a:latin typeface="UTM Avo" panose="02040603050506020204" pitchFamily="18" charset="0"/>
              </a:rPr>
              <a:t>   Cảm ơn các bạn. Nhờ có các bạn, chúng ta đã ……………………………………………………..……………………</a:t>
            </a:r>
          </a:p>
          <a:p>
            <a:pPr lvl="0" algn="just">
              <a:lnSpc>
                <a:spcPct val="150000"/>
              </a:lnSpc>
            </a:pPr>
            <a:endParaRPr lang="vi-VN" sz="1600" dirty="0">
              <a:latin typeface="UTM Avo" panose="02040603050506020204" pitchFamily="18" charset="0"/>
            </a:endParaRPr>
          </a:p>
        </p:txBody>
      </p:sp>
      <p:sp>
        <p:nvSpPr>
          <p:cNvPr id="7" name="TextBox 6">
            <a:extLst>
              <a:ext uri="{FF2B5EF4-FFF2-40B4-BE49-F238E27FC236}">
                <a16:creationId xmlns:a16="http://schemas.microsoft.com/office/drawing/2014/main" id="{16C88818-C0C0-400F-98A9-FC392E078C62}"/>
              </a:ext>
            </a:extLst>
          </p:cNvPr>
          <p:cNvSpPr txBox="1"/>
          <p:nvPr/>
        </p:nvSpPr>
        <p:spPr>
          <a:xfrm>
            <a:off x="366889" y="3094604"/>
            <a:ext cx="6119826" cy="412934"/>
          </a:xfrm>
          <a:prstGeom prst="rect">
            <a:avLst/>
          </a:prstGeom>
          <a:noFill/>
        </p:spPr>
        <p:txBody>
          <a:bodyPr wrap="square" rtlCol="0">
            <a:spAutoFit/>
          </a:bodyPr>
          <a:lstStyle/>
          <a:p>
            <a:pPr algn="just">
              <a:lnSpc>
                <a:spcPct val="150000"/>
              </a:lnSpc>
            </a:pPr>
            <a:r>
              <a:rPr lang="vi-VN" sz="1600" b="1" dirty="0">
                <a:solidFill>
                  <a:schemeClr val="accent6">
                    <a:lumMod val="75000"/>
                  </a:schemeClr>
                </a:solidFill>
                <a:latin typeface="UTM Avo" panose="02040603050506020204" pitchFamily="18" charset="0"/>
              </a:rPr>
              <a:t>2.</a:t>
            </a:r>
            <a:r>
              <a:rPr lang="vi-VN" sz="1600" dirty="0">
                <a:latin typeface="UTM Avo" panose="02040603050506020204" pitchFamily="18" charset="0"/>
              </a:rPr>
              <a:t> Những từ nào dưới đây chỉ cảm xúc?</a:t>
            </a:r>
          </a:p>
        </p:txBody>
      </p:sp>
      <p:sp>
        <p:nvSpPr>
          <p:cNvPr id="11" name="TextBox 10">
            <a:extLst>
              <a:ext uri="{FF2B5EF4-FFF2-40B4-BE49-F238E27FC236}">
                <a16:creationId xmlns:a16="http://schemas.microsoft.com/office/drawing/2014/main" id="{F3700BE8-37E7-464C-9E38-7AD2A3E286EA}"/>
              </a:ext>
            </a:extLst>
          </p:cNvPr>
          <p:cNvSpPr txBox="1"/>
          <p:nvPr/>
        </p:nvSpPr>
        <p:spPr>
          <a:xfrm>
            <a:off x="366889" y="2473360"/>
            <a:ext cx="3748644" cy="44896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rPr>
              <a:t>làm nên những cuốn sách hay.</a:t>
            </a:r>
          </a:p>
        </p:txBody>
      </p:sp>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LUYỆN TẬP</a:t>
            </a:r>
            <a:endParaRPr lang="en-US" sz="3600" dirty="0">
              <a:solidFill>
                <a:schemeClr val="accent2"/>
              </a:solidFill>
              <a:latin typeface="UTM Cookies" panose="02040603050506020204" pitchFamily="18" charset="0"/>
            </a:endParaRPr>
          </a:p>
        </p:txBody>
      </p:sp>
      <p:pic>
        <p:nvPicPr>
          <p:cNvPr id="18" name="Picture 17">
            <a:extLst>
              <a:ext uri="{FF2B5EF4-FFF2-40B4-BE49-F238E27FC236}">
                <a16:creationId xmlns:a16="http://schemas.microsoft.com/office/drawing/2014/main" id="{5BAF0BEA-346A-544C-926B-93EE53F4C23A}"/>
              </a:ext>
            </a:extLst>
          </p:cNvPr>
          <p:cNvPicPr>
            <a:picLocks noChangeAspect="1"/>
          </p:cNvPicPr>
          <p:nvPr/>
        </p:nvPicPr>
        <p:blipFill rotWithShape="1">
          <a:blip r:embed="rId6"/>
          <a:srcRect l="4982"/>
          <a:stretch/>
        </p:blipFill>
        <p:spPr>
          <a:xfrm>
            <a:off x="369087" y="423349"/>
            <a:ext cx="1298675" cy="1168923"/>
          </a:xfrm>
          <a:prstGeom prst="ellipse">
            <a:avLst/>
          </a:prstGeom>
        </p:spPr>
      </p:pic>
      <p:sp>
        <p:nvSpPr>
          <p:cNvPr id="19" name="Rounded Rectangle 18">
            <a:extLst>
              <a:ext uri="{FF2B5EF4-FFF2-40B4-BE49-F238E27FC236}">
                <a16:creationId xmlns:a16="http://schemas.microsoft.com/office/drawing/2014/main" id="{F52F1B16-0A3F-9040-B86E-2077D48F5368}"/>
              </a:ext>
            </a:extLst>
          </p:cNvPr>
          <p:cNvSpPr/>
          <p:nvPr/>
        </p:nvSpPr>
        <p:spPr>
          <a:xfrm>
            <a:off x="598339" y="3713351"/>
            <a:ext cx="1496291"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vui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sướng</a:t>
            </a:r>
            <a:endParaRPr lang="en-US" sz="1800" dirty="0">
              <a:solidFill>
                <a:srgbClr val="000000"/>
              </a:solidFill>
              <a:latin typeface="UTM Avo" panose="02040603050506020204" pitchFamily="18" charset="0"/>
            </a:endParaRPr>
          </a:p>
        </p:txBody>
      </p:sp>
      <p:sp>
        <p:nvSpPr>
          <p:cNvPr id="10" name="Rounded Rectangle 9">
            <a:extLst>
              <a:ext uri="{FF2B5EF4-FFF2-40B4-BE49-F238E27FC236}">
                <a16:creationId xmlns:a16="http://schemas.microsoft.com/office/drawing/2014/main" id="{959758AA-43DC-2646-8B21-A208CBD3D994}"/>
              </a:ext>
            </a:extLst>
          </p:cNvPr>
          <p:cNvSpPr/>
          <p:nvPr/>
        </p:nvSpPr>
        <p:spPr>
          <a:xfrm>
            <a:off x="2643317" y="3747681"/>
            <a:ext cx="1601113"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ngạc</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nhiên</a:t>
            </a:r>
            <a:endParaRPr lang="en-US" sz="1800" dirty="0">
              <a:solidFill>
                <a:srgbClr val="000000"/>
              </a:solidFill>
              <a:latin typeface="UTM Avo" panose="02040603050506020204" pitchFamily="18" charset="0"/>
            </a:endParaRPr>
          </a:p>
        </p:txBody>
      </p:sp>
      <p:sp>
        <p:nvSpPr>
          <p:cNvPr id="13" name="Rounded Rectangle 12">
            <a:extLst>
              <a:ext uri="{FF2B5EF4-FFF2-40B4-BE49-F238E27FC236}">
                <a16:creationId xmlns:a16="http://schemas.microsoft.com/office/drawing/2014/main" id="{3BE90AA8-A35D-164A-AB3D-0805582A8B18}"/>
              </a:ext>
            </a:extLst>
          </p:cNvPr>
          <p:cNvSpPr/>
          <p:nvPr/>
        </p:nvSpPr>
        <p:spPr>
          <a:xfrm>
            <a:off x="4763370" y="3759474"/>
            <a:ext cx="1496291" cy="44674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nổi</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tiếng</a:t>
            </a:r>
            <a:endParaRPr lang="en-US" sz="1800" dirty="0">
              <a:solidFill>
                <a:srgbClr val="000000"/>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5608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par>
                                <p:cTn id="18" presetID="10" presetClass="entr" presetSubtype="0" fill="hold" grpId="0" nodeType="withEffect">
                                  <p:stCondLst>
                                    <p:cond delay="0"/>
                                  </p:stCondLst>
                                  <p:iterate type="lt">
                                    <p:tmPct val="0"/>
                                  </p:iterate>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iterate type="lt">
                                    <p:tmPct val="0"/>
                                  </p:iterate>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iterate type="lt">
                                    <p:tmPct val="0"/>
                                  </p:iterate>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1000" fill="hold"/>
                                        <p:tgtEl>
                                          <p:spTgt spid="19"/>
                                        </p:tgtEl>
                                        <p:attrNameLst>
                                          <p:attrName>fillcolor</p:attrName>
                                        </p:attrNameLst>
                                      </p:cBhvr>
                                      <p:to>
                                        <a:srgbClr val="9FE540"/>
                                      </p:to>
                                    </p:animClr>
                                    <p:set>
                                      <p:cBhvr>
                                        <p:cTn id="32" dur="1000" fill="hold"/>
                                        <p:tgtEl>
                                          <p:spTgt spid="19"/>
                                        </p:tgtEl>
                                        <p:attrNameLst>
                                          <p:attrName>fill.type</p:attrName>
                                        </p:attrNameLst>
                                      </p:cBhvr>
                                      <p:to>
                                        <p:strVal val="solid"/>
                                      </p:to>
                                    </p:set>
                                    <p:set>
                                      <p:cBhvr>
                                        <p:cTn id="33" dur="1000" fill="hold"/>
                                        <p:tgtEl>
                                          <p:spTgt spid="19"/>
                                        </p:tgtEl>
                                        <p:attrNameLst>
                                          <p:attrName>fill.on</p:attrName>
                                        </p:attrNameLst>
                                      </p:cBhvr>
                                      <p:to>
                                        <p:strVal val="true"/>
                                      </p:to>
                                    </p:set>
                                  </p:childTnLst>
                                  <p:subTnLst>
                                    <p:audio>
                                      <p:cMediaNode>
                                        <p:cTn display="0" masterRel="sameClick">
                                          <p:stCondLst>
                                            <p:cond evt="begin" delay="0">
                                              <p:tn val="30"/>
                                            </p:cond>
                                          </p:stCondLst>
                                          <p:endCondLst>
                                            <p:cond evt="onStopAudio" delay="0">
                                              <p:tgtEl>
                                                <p:sldTgt/>
                                              </p:tgtEl>
                                            </p:cond>
                                          </p:endCondLst>
                                        </p:cTn>
                                        <p:tgtEl>
                                          <p:sndTgt r:embed="rId3" name="drumroll.wav"/>
                                        </p:tgtEl>
                                      </p:cMediaNode>
                                    </p:audio>
                                  </p:subTnLst>
                                </p:cTn>
                              </p:par>
                            </p:childTnLst>
                          </p:cTn>
                        </p:par>
                        <p:par>
                          <p:cTn id="34" fill="hold">
                            <p:stCondLst>
                              <p:cond delay="1000"/>
                            </p:stCondLst>
                            <p:childTnLst>
                              <p:par>
                                <p:cTn id="35" presetID="26" presetClass="emph" presetSubtype="0" repeatCount="0" fill="hold" grpId="1" nodeType="afterEffect">
                                  <p:stCondLst>
                                    <p:cond delay="0"/>
                                  </p:stCondLst>
                                  <p:iterate type="lt">
                                    <p:tmPct val="0"/>
                                  </p:iterate>
                                  <p:childTnLst>
                                    <p:animEffect transition="out" filter="fade">
                                      <p:cBhvr>
                                        <p:cTn id="36" dur="2000" tmFilter="0, 0; .2, .5; .8, .5; 1, 0"/>
                                        <p:tgtEl>
                                          <p:spTgt spid="19"/>
                                        </p:tgtEl>
                                      </p:cBhvr>
                                    </p:animEffect>
                                    <p:animScale>
                                      <p:cBhvr>
                                        <p:cTn id="37" dur="1000" autoRev="1" fill="hold"/>
                                        <p:tgtEl>
                                          <p:spTgt spid="19"/>
                                        </p:tgtEl>
                                      </p:cBhvr>
                                      <p:by x="105000" y="105000"/>
                                    </p:animScale>
                                  </p:childTnLst>
                                  <p:subTnLst>
                                    <p:audio>
                                      <p:cMediaNode>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1000" fill="hold"/>
                                        <p:tgtEl>
                                          <p:spTgt spid="10"/>
                                        </p:tgtEl>
                                        <p:attrNameLst>
                                          <p:attrName>fillcolor</p:attrName>
                                        </p:attrNameLst>
                                      </p:cBhvr>
                                      <p:to>
                                        <a:srgbClr val="9FE540"/>
                                      </p:to>
                                    </p:animClr>
                                    <p:set>
                                      <p:cBhvr>
                                        <p:cTn id="43" dur="1000" fill="hold"/>
                                        <p:tgtEl>
                                          <p:spTgt spid="10"/>
                                        </p:tgtEl>
                                        <p:attrNameLst>
                                          <p:attrName>fill.type</p:attrName>
                                        </p:attrNameLst>
                                      </p:cBhvr>
                                      <p:to>
                                        <p:strVal val="solid"/>
                                      </p:to>
                                    </p:set>
                                    <p:set>
                                      <p:cBhvr>
                                        <p:cTn id="44" dur="1000" fill="hold"/>
                                        <p:tgtEl>
                                          <p:spTgt spid="10"/>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drumroll.wav"/>
                                        </p:tgtEl>
                                      </p:cMediaNode>
                                    </p:audio>
                                  </p:subTnLst>
                                </p:cTn>
                              </p:par>
                            </p:childTnLst>
                          </p:cTn>
                        </p:par>
                        <p:par>
                          <p:cTn id="45" fill="hold">
                            <p:stCondLst>
                              <p:cond delay="1000"/>
                            </p:stCondLst>
                            <p:childTnLst>
                              <p:par>
                                <p:cTn id="46" presetID="26" presetClass="emph" presetSubtype="0" repeatCount="0" fill="hold" grpId="1" nodeType="afterEffect">
                                  <p:stCondLst>
                                    <p:cond delay="0"/>
                                  </p:stCondLst>
                                  <p:iterate type="lt">
                                    <p:tmPct val="0"/>
                                  </p:iterate>
                                  <p:childTnLst>
                                    <p:animEffect transition="out" filter="fade">
                                      <p:cBhvr>
                                        <p:cTn id="47" dur="2000" tmFilter="0, 0; .2, .5; .8, .5; 1, 0"/>
                                        <p:tgtEl>
                                          <p:spTgt spid="10"/>
                                        </p:tgtEl>
                                      </p:cBhvr>
                                    </p:animEffect>
                                    <p:animScale>
                                      <p:cBhvr>
                                        <p:cTn id="48" dur="1000" autoRev="1" fill="hold"/>
                                        <p:tgtEl>
                                          <p:spTgt spid="10"/>
                                        </p:tgtEl>
                                      </p:cBhvr>
                                      <p:by x="105000" y="105000"/>
                                    </p:animScale>
                                  </p:childTnLst>
                                  <p:subTnLst>
                                    <p:audio>
                                      <p:cMediaNode>
                                        <p:cTn display="0" masterRel="sameClick">
                                          <p:stCondLst>
                                            <p:cond evt="begin" delay="0">
                                              <p:tn val="46"/>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rgbClr val="EF5F5F"/>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drumroll.wav"/>
                                        </p:tgtEl>
                                      </p:cMediaNode>
                                    </p:audio>
                                  </p:subTnLst>
                                </p:cTn>
                              </p:par>
                            </p:childTnLst>
                          </p:cTn>
                        </p:par>
                        <p:par>
                          <p:cTn id="56" fill="hold">
                            <p:stCondLst>
                              <p:cond delay="2000"/>
                            </p:stCondLst>
                            <p:childTnLst>
                              <p:par>
                                <p:cTn id="57" presetID="26" presetClass="emph" presetSubtype="0" repeatCount="0" fill="hold" grpId="1" nodeType="afterEffect">
                                  <p:stCondLst>
                                    <p:cond delay="0"/>
                                  </p:stCondLst>
                                  <p:iterate type="lt">
                                    <p:tmPct val="0"/>
                                  </p:iterate>
                                  <p:childTnLst>
                                    <p:animEffect transition="out" filter="fade">
                                      <p:cBhvr>
                                        <p:cTn id="58" dur="2000" tmFilter="0, 0; .2, .5; .8, .5; 1, 0"/>
                                        <p:tgtEl>
                                          <p:spTgt spid="13"/>
                                        </p:tgtEl>
                                      </p:cBhvr>
                                    </p:animEffect>
                                    <p:animScale>
                                      <p:cBhvr>
                                        <p:cTn id="59" dur="1000" autoRev="1" fill="hold"/>
                                        <p:tgtEl>
                                          <p:spTgt spid="13"/>
                                        </p:tgtEl>
                                      </p:cBhvr>
                                      <p:by x="105000" y="105000"/>
                                    </p:animScale>
                                  </p:childTnLst>
                                  <p:subTnLst>
                                    <p:audio>
                                      <p:cMediaNode>
                                        <p:cTn display="0" masterRel="sameClick">
                                          <p:stCondLst>
                                            <p:cond evt="begin" delay="0">
                                              <p:tn val="57"/>
                                            </p:cond>
                                          </p:stCondLst>
                                          <p:endCondLst>
                                            <p:cond evt="onStopAudio" delay="0">
                                              <p:tgtEl>
                                                <p:sldTgt/>
                                              </p:tgtEl>
                                            </p:cond>
                                          </p:endCondLst>
                                        </p:cTn>
                                        <p:tgtEl>
                                          <p:sndTgt r:embed="rId5" name="ohno.wav"/>
                                        </p:tgtEl>
                                      </p:cMediaNode>
                                    </p:audio>
                                  </p:subTnLst>
                                </p:cTn>
                              </p:par>
                            </p:childTnLst>
                          </p:cTn>
                        </p:par>
                      </p:childTnLst>
                    </p:cTn>
                  </p:par>
                </p:childTnLst>
              </p:cTn>
              <p:nextCondLst>
                <p:cond evt="onClick" delay="0">
                  <p:tgtEl>
                    <p:spTgt spid="13"/>
                  </p:tgtEl>
                </p:cond>
              </p:nextCondLst>
            </p:seq>
          </p:childTnLst>
        </p:cTn>
      </p:par>
    </p:tnLst>
    <p:bldLst>
      <p:bldP spid="8" grpId="0"/>
      <p:bldP spid="7" grpId="0" uiExpand="1" build="p"/>
      <p:bldP spid="11" grpId="0"/>
      <p:bldP spid="19" grpId="0" animBg="1"/>
      <p:bldP spid="19" grpId="1" animBg="1"/>
      <p:bldP spid="10" grpId="0" animBg="1"/>
      <p:bldP spid="10"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18940" y="617893"/>
            <a:ext cx="1636342" cy="594299"/>
            <a:chOff x="346648" y="617893"/>
            <a:chExt cx="1636342" cy="594299"/>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19</a:t>
              </a:r>
            </a:p>
          </p:txBody>
        </p:sp>
        <p:sp>
          <p:nvSpPr>
            <p:cNvPr id="4" name="TextBox 3">
              <a:extLst>
                <a:ext uri="{FF2B5EF4-FFF2-40B4-BE49-F238E27FC236}">
                  <a16:creationId xmlns:a16="http://schemas.microsoft.com/office/drawing/2014/main" id="{31A601FE-6892-4EC6-ACDD-75D395FCC956}"/>
                </a:ext>
              </a:extLst>
            </p:cNvPr>
            <p:cNvSpPr txBox="1"/>
            <p:nvPr/>
          </p:nvSpPr>
          <p:spPr>
            <a:xfrm>
              <a:off x="346648" y="627417"/>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19</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375564" y="1411203"/>
            <a:ext cx="5572410" cy="392928"/>
          </a:xfrm>
          <a:prstGeom prst="rect">
            <a:avLst/>
          </a:prstGeom>
          <a:noFill/>
        </p:spPr>
        <p:txBody>
          <a:bodyPr wrap="square" rtlCol="0">
            <a:spAutoFit/>
          </a:bodyPr>
          <a:lstStyle/>
          <a:p>
            <a:pPr algn="just">
              <a:lnSpc>
                <a:spcPct val="150000"/>
              </a:lnSpc>
            </a:pPr>
            <a:r>
              <a:rPr lang="vi-VN" sz="1500" dirty="0">
                <a:latin typeface="UTM Avo" panose="02040603050506020204" pitchFamily="18" charset="0"/>
              </a:rPr>
              <a:t>Qua tên bài và tranh minh hoạ, đoán nội dung bài học.</a:t>
            </a:r>
            <a:endParaRPr lang="en-US" sz="1500" b="1" dirty="0">
              <a:latin typeface="UTM Avo" panose="02040603050506020204" pitchFamily="18" charset="0"/>
            </a:endParaRPr>
          </a:p>
        </p:txBody>
      </p:sp>
      <p:sp>
        <p:nvSpPr>
          <p:cNvPr id="13" name="TextBox 12">
            <a:extLst>
              <a:ext uri="{FF2B5EF4-FFF2-40B4-BE49-F238E27FC236}">
                <a16:creationId xmlns:a16="http://schemas.microsoft.com/office/drawing/2014/main" id="{7B5B728C-6E08-431C-95CB-497657ACF5B5}"/>
              </a:ext>
            </a:extLst>
          </p:cNvPr>
          <p:cNvSpPr txBox="1"/>
          <p:nvPr/>
        </p:nvSpPr>
        <p:spPr>
          <a:xfrm>
            <a:off x="1933303" y="235974"/>
            <a:ext cx="3724031" cy="1077218"/>
          </a:xfrm>
          <a:prstGeom prst="rect">
            <a:avLst/>
          </a:prstGeom>
          <a:noFill/>
        </p:spPr>
        <p:txBody>
          <a:bodyPr wrap="square" rtlCol="0">
            <a:spAutoFit/>
          </a:bodyPr>
          <a:lstStyle/>
          <a:p>
            <a:pPr algn="ctr"/>
            <a:r>
              <a:rPr lang="vi-VN" sz="3200" dirty="0">
                <a:solidFill>
                  <a:schemeClr val="accent2"/>
                </a:solidFill>
                <a:latin typeface="UTM Cookies" panose="02040603050506020204" pitchFamily="18" charset="0"/>
              </a:rPr>
              <a:t>CHỮ A VÀ NHỮNG NGƯỜI BẠN</a:t>
            </a:r>
            <a:endParaRPr lang="en-US" sz="3200" dirty="0">
              <a:solidFill>
                <a:schemeClr val="accent2"/>
              </a:solidFill>
              <a:latin typeface="UTM Cookies" panose="02040603050506020204" pitchFamily="18" charset="0"/>
            </a:endParaRPr>
          </a:p>
        </p:txBody>
      </p:sp>
      <p:pic>
        <p:nvPicPr>
          <p:cNvPr id="16" name="Picture 15">
            <a:extLst>
              <a:ext uri="{FF2B5EF4-FFF2-40B4-BE49-F238E27FC236}">
                <a16:creationId xmlns:a16="http://schemas.microsoft.com/office/drawing/2014/main" id="{5758BF9D-4D15-384B-BA70-8BA36CE20244}"/>
              </a:ext>
            </a:extLst>
          </p:cNvPr>
          <p:cNvPicPr>
            <a:picLocks noChangeAspect="1"/>
          </p:cNvPicPr>
          <p:nvPr/>
        </p:nvPicPr>
        <p:blipFill rotWithShape="1">
          <a:blip r:embed="rId5"/>
          <a:srcRect l="4982"/>
          <a:stretch/>
        </p:blipFill>
        <p:spPr>
          <a:xfrm>
            <a:off x="209550" y="1836381"/>
            <a:ext cx="6488623" cy="3071146"/>
          </a:xfrm>
          <a:prstGeom prst="roundRect">
            <a:avLst>
              <a:gd name="adj" fmla="val 30441"/>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424677"/>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Chữ A và những người bạn</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1381" y="901652"/>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sửng sốt,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trang sách.</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01" y="949277"/>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3809" y="2885502"/>
            <a:ext cx="288000" cy="288000"/>
          </a:xfrm>
          <a:prstGeom prst="rect">
            <a:avLst/>
          </a:prstGeom>
        </p:spPr>
      </p:pic>
    </p:spTree>
    <p:extLst>
      <p:ext uri="{BB962C8B-B14F-4D97-AF65-F5344CB8AC3E}">
        <p14:creationId xmlns:p14="http://schemas.microsoft.com/office/powerpoint/2010/main" val="29340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424677"/>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Chữ A và những người bạn</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1381" y="901652"/>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a:t>
            </a:r>
            <a:r>
              <a:rPr lang="vi-VN" b="1" dirty="0">
                <a:solidFill>
                  <a:srgbClr val="FF0000"/>
                </a:solidFill>
                <a:latin typeface="UTM Avo" panose="02040603050506020204" pitchFamily="18" charset="0"/>
              </a:rPr>
              <a:t>sửng sốt,</a:t>
            </a:r>
            <a:r>
              <a:rPr lang="vi-VN" dirty="0">
                <a:latin typeface="UTM Avo" panose="02040603050506020204" pitchFamily="18" charset="0"/>
              </a:rPr>
              <a: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a:t>
            </a:r>
            <a:r>
              <a:rPr lang="vi-VN" b="1" dirty="0">
                <a:solidFill>
                  <a:srgbClr val="FF0000"/>
                </a:solidFill>
                <a:latin typeface="UTM Avo" panose="02040603050506020204" pitchFamily="18" charset="0"/>
              </a:rPr>
              <a:t>trân trọng </a:t>
            </a:r>
            <a:r>
              <a:rPr lang="vi-VN" dirty="0">
                <a:latin typeface="UTM Avo" panose="02040603050506020204" pitchFamily="18" charset="0"/>
              </a:rPr>
              <a:t>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a:t>
            </a:r>
            <a:r>
              <a:rPr lang="vi-VN" b="1" dirty="0">
                <a:solidFill>
                  <a:srgbClr val="FF0000"/>
                </a:solidFill>
                <a:latin typeface="UTM Avo" panose="02040603050506020204" pitchFamily="18" charset="0"/>
              </a:rPr>
              <a:t>trang sách</a:t>
            </a:r>
            <a:r>
              <a:rPr lang="vi-VN" dirty="0">
                <a:latin typeface="UTM Avo" panose="02040603050506020204" pitchFamily="18" charset="0"/>
              </a:rPr>
              <a:t>.</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spTree>
    <p:extLst>
      <p:ext uri="{BB962C8B-B14F-4D97-AF65-F5344CB8AC3E}">
        <p14:creationId xmlns:p14="http://schemas.microsoft.com/office/powerpoint/2010/main" val="9612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sửng sốt</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1727409" y="1444429"/>
            <a:ext cx="4670367"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ngạc nhiên, kinh ngạc tới mức </a:t>
            </a:r>
            <a:r>
              <a:rPr lang="vi-VN" sz="1800" dirty="0">
                <a:solidFill>
                  <a:srgbClr val="FC7D77">
                    <a:lumMod val="50000"/>
                  </a:srgbClr>
                </a:solidFill>
                <a:latin typeface="UTM Avo" panose="02040603050506020204" pitchFamily="18" charset="0"/>
              </a:rPr>
              <a:t>ngẩn</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784521" y="1895560"/>
            <a:ext cx="1173719"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người ra.</a:t>
            </a:r>
            <a:endParaRPr lang="en-VN" dirty="0"/>
          </a:p>
        </p:txBody>
      </p:sp>
      <p:pic>
        <p:nvPicPr>
          <p:cNvPr id="3076" name="Picture 4" descr="44 Photos Of Taylor Swift's Surprised Face | Home alone, Surprise face, Face  home">
            <a:extLst>
              <a:ext uri="{FF2B5EF4-FFF2-40B4-BE49-F238E27FC236}">
                <a16:creationId xmlns:a16="http://schemas.microsoft.com/office/drawing/2014/main" id="{9BBF3CF1-7DDA-CF4A-9FC6-356598FD7F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768" y="2181226"/>
            <a:ext cx="3310503" cy="248287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blinds(horizontal)">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3945" y="984121"/>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Ngắt nghỉ câu</a:t>
            </a:r>
            <a:endParaRPr lang="en-US" sz="24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369094" y="1845703"/>
            <a:ext cx="6155531" cy="1683987"/>
          </a:xfrm>
          <a:prstGeom prst="rect">
            <a:avLst/>
          </a:prstGeom>
        </p:spPr>
        <p:txBody>
          <a:bodyPr wrap="square">
            <a:spAutoFit/>
          </a:bodyPr>
          <a:lstStyle/>
          <a:p>
            <a:pPr algn="just">
              <a:lnSpc>
                <a:spcPct val="150000"/>
              </a:lnSpc>
            </a:pPr>
            <a:r>
              <a:rPr lang="vi-VN" sz="2400" dirty="0">
                <a:latin typeface="UTM Avo" panose="02040603050506020204" pitchFamily="18" charset="0"/>
              </a:rPr>
              <a:t>  Một cuốn sách chỉ toàn chữ A không thể là cuốn sách mà mọi người muốn đọc.</a:t>
            </a:r>
            <a:endParaRPr lang="vi-VN" sz="24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5377244" y="200880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31AD1B5-E6AF-DD49-92DB-94879744B5CC}"/>
              </a:ext>
            </a:extLst>
          </p:cNvPr>
          <p:cNvGrpSpPr/>
          <p:nvPr/>
        </p:nvGrpSpPr>
        <p:grpSpPr>
          <a:xfrm>
            <a:off x="1140215" y="3090945"/>
            <a:ext cx="155773" cy="353730"/>
            <a:chOff x="3894064" y="2362532"/>
            <a:chExt cx="155773" cy="353730"/>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3945988" y="2362532"/>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3894064" y="236253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456128" y="1705000"/>
            <a:ext cx="5793845" cy="864467"/>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Trong bảng chữ cái tiếng Việt, chữ A đứng ở vị trí nào?</a:t>
            </a:r>
          </a:p>
        </p:txBody>
      </p:sp>
      <p:sp>
        <p:nvSpPr>
          <p:cNvPr id="7" name="TextBox 6">
            <a:extLst>
              <a:ext uri="{FF2B5EF4-FFF2-40B4-BE49-F238E27FC236}">
                <a16:creationId xmlns:a16="http://schemas.microsoft.com/office/drawing/2014/main" id="{16C88818-C0C0-400F-98A9-FC392E078C62}"/>
              </a:ext>
            </a:extLst>
          </p:cNvPr>
          <p:cNvSpPr txBox="1"/>
          <p:nvPr/>
        </p:nvSpPr>
        <p:spPr>
          <a:xfrm>
            <a:off x="453930" y="30762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Chữ A mơ ước điều gì?</a:t>
            </a:r>
          </a:p>
        </p:txBody>
      </p:sp>
      <p:sp>
        <p:nvSpPr>
          <p:cNvPr id="11" name="TextBox 10">
            <a:extLst>
              <a:ext uri="{FF2B5EF4-FFF2-40B4-BE49-F238E27FC236}">
                <a16:creationId xmlns:a16="http://schemas.microsoft.com/office/drawing/2014/main" id="{F3700BE8-37E7-464C-9E38-7AD2A3E286EA}"/>
              </a:ext>
            </a:extLst>
          </p:cNvPr>
          <p:cNvSpPr txBox="1"/>
          <p:nvPr/>
        </p:nvSpPr>
        <p:spPr>
          <a:xfrm>
            <a:off x="453930" y="3469224"/>
            <a:ext cx="579604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Chữ A mơ ước một mình nó làm ra một cuốn sách.</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17" name="TextBox 16">
            <a:extLst>
              <a:ext uri="{FF2B5EF4-FFF2-40B4-BE49-F238E27FC236}">
                <a16:creationId xmlns:a16="http://schemas.microsoft.com/office/drawing/2014/main" id="{9DC59F8C-EFBC-E845-85DB-19AF407A4D02}"/>
              </a:ext>
            </a:extLst>
          </p:cNvPr>
          <p:cNvSpPr txBox="1"/>
          <p:nvPr/>
        </p:nvSpPr>
        <p:spPr>
          <a:xfrm>
            <a:off x="453930" y="2507013"/>
            <a:ext cx="6119826" cy="455189"/>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tx2">
                    <a:lumMod val="75000"/>
                  </a:schemeClr>
                </a:solidFill>
                <a:latin typeface="UTM Avo" panose="02040603050506020204" pitchFamily="18" charset="0"/>
              </a:rPr>
              <a:t>Trong bảng chữ cái tiếng Việt, chữ A đứng đầu.</a:t>
            </a:r>
          </a:p>
        </p:txBody>
      </p:sp>
      <p:pic>
        <p:nvPicPr>
          <p:cNvPr id="18" name="Picture 17">
            <a:extLst>
              <a:ext uri="{FF2B5EF4-FFF2-40B4-BE49-F238E27FC236}">
                <a16:creationId xmlns:a16="http://schemas.microsoft.com/office/drawing/2014/main" id="{4EB07318-DDC7-8B48-A78E-A747C8DAC904}"/>
              </a:ext>
            </a:extLst>
          </p:cNvPr>
          <p:cNvPicPr>
            <a:picLocks noChangeAspect="1"/>
          </p:cNvPicPr>
          <p:nvPr/>
        </p:nvPicPr>
        <p:blipFill rotWithShape="1">
          <a:blip r:embed="rId3"/>
          <a:srcRect l="4982"/>
          <a:stretch/>
        </p:blipFill>
        <p:spPr>
          <a:xfrm>
            <a:off x="369087" y="423349"/>
            <a:ext cx="1298675" cy="1168923"/>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293CAC-D4BF-EF4A-BA15-59916BF2519A}"/>
              </a:ext>
            </a:extLst>
          </p:cNvPr>
          <p:cNvSpPr txBox="1"/>
          <p:nvPr/>
        </p:nvSpPr>
        <p:spPr>
          <a:xfrm>
            <a:off x="435762" y="637896"/>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Chữ A nhận ra điều gì?</a:t>
            </a:r>
          </a:p>
        </p:txBody>
      </p:sp>
      <p:sp>
        <p:nvSpPr>
          <p:cNvPr id="17" name="TextBox 16">
            <a:extLst>
              <a:ext uri="{FF2B5EF4-FFF2-40B4-BE49-F238E27FC236}">
                <a16:creationId xmlns:a16="http://schemas.microsoft.com/office/drawing/2014/main" id="{BD9D2B1B-6515-4441-99F0-E0146694E2AF}"/>
              </a:ext>
            </a:extLst>
          </p:cNvPr>
          <p:cNvSpPr txBox="1"/>
          <p:nvPr/>
        </p:nvSpPr>
        <p:spPr>
          <a:xfrm>
            <a:off x="435762" y="1068924"/>
            <a:ext cx="5726913"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Chữ A nhận ra rằng, nếu chỉ có một mình, chữ A chẳng thể nói được điều gì với ai.</a:t>
            </a:r>
          </a:p>
        </p:txBody>
      </p:sp>
      <p:sp>
        <p:nvSpPr>
          <p:cNvPr id="23" name="TextBox 22">
            <a:extLst>
              <a:ext uri="{FF2B5EF4-FFF2-40B4-BE49-F238E27FC236}">
                <a16:creationId xmlns:a16="http://schemas.microsoft.com/office/drawing/2014/main" id="{BFC170D4-876E-944E-89A6-8FEA3C3282BF}"/>
              </a:ext>
            </a:extLst>
          </p:cNvPr>
          <p:cNvSpPr txBox="1"/>
          <p:nvPr/>
        </p:nvSpPr>
        <p:spPr>
          <a:xfrm>
            <a:off x="435761" y="2133321"/>
            <a:ext cx="6546063" cy="1695464"/>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Chữ A muốn nhắn nhủ điều gì với các bạn?</a:t>
            </a:r>
          </a:p>
          <a:p>
            <a:pPr algn="just">
              <a:lnSpc>
                <a:spcPct val="150000"/>
              </a:lnSpc>
            </a:pPr>
            <a:r>
              <a:rPr lang="vi-VN" sz="1800" dirty="0">
                <a:latin typeface="UTM Avo" panose="02040603050506020204" pitchFamily="18" charset="0"/>
              </a:rPr>
              <a:t>     a. Chăm viết chữ cái		      </a:t>
            </a:r>
          </a:p>
          <a:p>
            <a:pPr algn="just">
              <a:lnSpc>
                <a:spcPct val="150000"/>
              </a:lnSpc>
            </a:pPr>
            <a:r>
              <a:rPr lang="vi-VN" sz="1800" dirty="0">
                <a:latin typeface="UTM Avo" panose="02040603050506020204" pitchFamily="18" charset="0"/>
              </a:rPr>
              <a:t>     b. Chăm đọc sách</a:t>
            </a:r>
          </a:p>
          <a:p>
            <a:pPr algn="just">
              <a:lnSpc>
                <a:spcPct val="150000"/>
              </a:lnSpc>
            </a:pPr>
            <a:r>
              <a:rPr lang="vi-VN" sz="1800" dirty="0">
                <a:latin typeface="UTM Avo" panose="02040603050506020204" pitchFamily="18" charset="0"/>
              </a:rPr>
              <a:t>     c. Chăm xếp các chữ cái</a:t>
            </a:r>
          </a:p>
        </p:txBody>
      </p:sp>
      <p:sp>
        <p:nvSpPr>
          <p:cNvPr id="27" name="Oval 26">
            <a:extLst>
              <a:ext uri="{FF2B5EF4-FFF2-40B4-BE49-F238E27FC236}">
                <a16:creationId xmlns:a16="http://schemas.microsoft.com/office/drawing/2014/main" id="{5655310F-2613-BB4A-90B0-74EF5FEC6249}"/>
              </a:ext>
            </a:extLst>
          </p:cNvPr>
          <p:cNvSpPr/>
          <p:nvPr/>
        </p:nvSpPr>
        <p:spPr>
          <a:xfrm>
            <a:off x="760670" y="3077775"/>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4832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4280549" cy="555217"/>
            <a:chOff x="635794" y="386605"/>
            <a:chExt cx="4280549"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3698241"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96102"/>
            <a:ext cx="536582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Chữ A và những người bạn</a:t>
            </a:r>
            <a:endParaRPr lang="en-US" sz="1800" b="1" dirty="0">
              <a:solidFill>
                <a:schemeClr val="accent1">
                  <a:lumMod val="50000"/>
                </a:schemeClr>
              </a:solidFill>
              <a:latin typeface="UTM Avo" panose="02040603050506020204" pitchFamily="18" charset="0"/>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1381" y="873077"/>
            <a:ext cx="6751370" cy="4247701"/>
          </a:xfrm>
          <a:prstGeom prst="rect">
            <a:avLst/>
          </a:prstGeom>
          <a:noFill/>
        </p:spPr>
        <p:txBody>
          <a:bodyPr wrap="square" rtlCol="0">
            <a:spAutoFit/>
          </a:bodyPr>
          <a:lstStyle/>
          <a:p>
            <a:pPr marL="44450" algn="just">
              <a:lnSpc>
                <a:spcPct val="150000"/>
              </a:lnSpc>
            </a:pPr>
            <a:r>
              <a:rPr lang="vi-VN" dirty="0">
                <a:latin typeface="UTM Avo" panose="02040603050506020204" pitchFamily="18" charset="0"/>
              </a:rPr>
              <a:t>         Tôi là chữ A. Từ lâu, tôi đã nổi tiếng. Hễ nhắc đến tên tôi, ai cũng biết. Khi vui sướng quá, người ta thường reo lên tên tôi. Khi ngạc nhiên, sửng sốt, người ta cũng gọi tên tôi.</a:t>
            </a:r>
          </a:p>
          <a:p>
            <a:pPr marL="44450" algn="just">
              <a:lnSpc>
                <a:spcPct val="150000"/>
              </a:lnSpc>
            </a:pPr>
            <a:r>
              <a:rPr lang="vi-VN" dirty="0">
                <a:latin typeface="UTM Avo" panose="02040603050506020204" pitchFamily="18"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44450" algn="just">
              <a:lnSpc>
                <a:spcPct val="150000"/>
              </a:lnSpc>
            </a:pPr>
            <a:r>
              <a:rPr lang="vi-VN" dirty="0">
                <a:latin typeface="UTM Avo" panose="02040603050506020204" pitchFamily="18"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44450" algn="just">
              <a:lnSpc>
                <a:spcPct val="150000"/>
              </a:lnSpc>
            </a:pPr>
            <a:r>
              <a:rPr lang="vi-VN" dirty="0">
                <a:latin typeface="UTM Avo" panose="02040603050506020204" pitchFamily="18" charset="0"/>
              </a:rPr>
              <a:t>         Chúng tôi luôn ở bên nhau và cần có nhau trên những trang sách.</a:t>
            </a:r>
          </a:p>
          <a:p>
            <a:pPr marL="44450" algn="just">
              <a:lnSpc>
                <a:spcPct val="150000"/>
              </a:lnSpc>
            </a:pPr>
            <a:r>
              <a:rPr lang="vi-VN" dirty="0">
                <a:latin typeface="UTM Avo" panose="02040603050506020204" pitchFamily="18" charset="0"/>
              </a:rPr>
              <a:t>         Các bạn nhỏ hãy gặp chúng tôi hằng ngày nhé!</a:t>
            </a:r>
          </a:p>
          <a:p>
            <a:pPr marL="266700" algn="just">
              <a:lnSpc>
                <a:spcPct val="150000"/>
              </a:lnSpc>
            </a:pPr>
            <a:r>
              <a:rPr lang="vi-VN" dirty="0">
                <a:latin typeface="UTM Avo" panose="02040603050506020204" pitchFamily="18" charset="0"/>
              </a:rPr>
              <a:t>				         ( Theo Trần Hoài Dương)</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01" y="920702"/>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83809" y="2856927"/>
            <a:ext cx="288000" cy="288000"/>
          </a:xfrm>
          <a:prstGeom prst="rect">
            <a:avLst/>
          </a:prstGeom>
        </p:spPr>
      </p:pic>
    </p:spTree>
    <p:extLst>
      <p:ext uri="{BB962C8B-B14F-4D97-AF65-F5344CB8AC3E}">
        <p14:creationId xmlns:p14="http://schemas.microsoft.com/office/powerpoint/2010/main" val="35168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2022</TotalTime>
  <Words>864</Words>
  <Application>Microsoft Office PowerPoint</Application>
  <PresentationFormat>Custom</PresentationFormat>
  <Paragraphs>56</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UTM Avo</vt:lpstr>
      <vt:lpstr>Montserrat</vt:lpstr>
      <vt:lpstr>UTM Cookies</vt:lpstr>
      <vt:lpstr>Wingdings</vt:lpstr>
      <vt:lpstr>Kalam</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126</cp:revision>
  <dcterms:modified xsi:type="dcterms:W3CDTF">2021-11-28T08:36:33Z</dcterms:modified>
</cp:coreProperties>
</file>